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3"/>
    <p:restoredTop sz="95694"/>
  </p:normalViewPr>
  <p:slideViewPr>
    <p:cSldViewPr snapToGrid="0" snapToObjects="1">
      <p:cViewPr varScale="1">
        <p:scale>
          <a:sx n="109" d="100"/>
          <a:sy n="109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olen, Ahnne" userId="92ca8c26-56c0-4895-83df-5cae7238c968" providerId="ADAL" clId="{03F56566-38CE-47E8-9A82-62DE49F6F14F}"/>
    <pc:docChg chg="custSel modSld">
      <pc:chgData name="Coolen, Ahnne" userId="92ca8c26-56c0-4895-83df-5cae7238c968" providerId="ADAL" clId="{03F56566-38CE-47E8-9A82-62DE49F6F14F}" dt="2023-03-24T09:57:04.991" v="1" actId="478"/>
      <pc:docMkLst>
        <pc:docMk/>
      </pc:docMkLst>
      <pc:sldChg chg="delSp mod">
        <pc:chgData name="Coolen, Ahnne" userId="92ca8c26-56c0-4895-83df-5cae7238c968" providerId="ADAL" clId="{03F56566-38CE-47E8-9A82-62DE49F6F14F}" dt="2023-03-24T09:57:04.991" v="1" actId="478"/>
        <pc:sldMkLst>
          <pc:docMk/>
          <pc:sldMk cId="724336621" sldId="257"/>
        </pc:sldMkLst>
        <pc:picChg chg="del">
          <ac:chgData name="Coolen, Ahnne" userId="92ca8c26-56c0-4895-83df-5cae7238c968" providerId="ADAL" clId="{03F56566-38CE-47E8-9A82-62DE49F6F14F}" dt="2023-03-24T09:57:02.797" v="0" actId="478"/>
          <ac:picMkLst>
            <pc:docMk/>
            <pc:sldMk cId="724336621" sldId="257"/>
            <ac:picMk id="2" creationId="{882F4FA1-743F-08FB-57D5-3D1EE3B72833}"/>
          </ac:picMkLst>
        </pc:picChg>
        <pc:picChg chg="del">
          <ac:chgData name="Coolen, Ahnne" userId="92ca8c26-56c0-4895-83df-5cae7238c968" providerId="ADAL" clId="{03F56566-38CE-47E8-9A82-62DE49F6F14F}" dt="2023-03-24T09:57:04.991" v="1" actId="478"/>
          <ac:picMkLst>
            <pc:docMk/>
            <pc:sldMk cId="724336621" sldId="257"/>
            <ac:picMk id="5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00953-DF14-E646-A5DE-A59EFDE397D1}" type="datetimeFigureOut">
              <a:rPr lang="nl-NL" smtClean="0"/>
              <a:t>24-3-2023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139E-ED82-224D-8343-E8423BE47B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3646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00953-DF14-E646-A5DE-A59EFDE397D1}" type="datetimeFigureOut">
              <a:rPr lang="nl-NL" smtClean="0"/>
              <a:t>24-3-2023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139E-ED82-224D-8343-E8423BE47B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6585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00953-DF14-E646-A5DE-A59EFDE397D1}" type="datetimeFigureOut">
              <a:rPr lang="nl-NL" smtClean="0"/>
              <a:t>24-3-2023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139E-ED82-224D-8343-E8423BE47B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1228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00953-DF14-E646-A5DE-A59EFDE397D1}" type="datetimeFigureOut">
              <a:rPr lang="nl-NL" smtClean="0"/>
              <a:t>24-3-2023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139E-ED82-224D-8343-E8423BE47B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1824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00953-DF14-E646-A5DE-A59EFDE397D1}" type="datetimeFigureOut">
              <a:rPr lang="nl-NL" smtClean="0"/>
              <a:t>24-3-2023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139E-ED82-224D-8343-E8423BE47B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2914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00953-DF14-E646-A5DE-A59EFDE397D1}" type="datetimeFigureOut">
              <a:rPr lang="nl-NL" smtClean="0"/>
              <a:t>24-3-2023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139E-ED82-224D-8343-E8423BE47B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8913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00953-DF14-E646-A5DE-A59EFDE397D1}" type="datetimeFigureOut">
              <a:rPr lang="nl-NL" smtClean="0"/>
              <a:t>24-3-2023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139E-ED82-224D-8343-E8423BE47B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9756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00953-DF14-E646-A5DE-A59EFDE397D1}" type="datetimeFigureOut">
              <a:rPr lang="nl-NL" smtClean="0"/>
              <a:t>24-3-2023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139E-ED82-224D-8343-E8423BE47B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1187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00953-DF14-E646-A5DE-A59EFDE397D1}" type="datetimeFigureOut">
              <a:rPr lang="nl-NL" smtClean="0"/>
              <a:t>24-3-2023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139E-ED82-224D-8343-E8423BE47B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4424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00953-DF14-E646-A5DE-A59EFDE397D1}" type="datetimeFigureOut">
              <a:rPr lang="nl-NL" smtClean="0"/>
              <a:t>24-3-2023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139E-ED82-224D-8343-E8423BE47B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6126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00953-DF14-E646-A5DE-A59EFDE397D1}" type="datetimeFigureOut">
              <a:rPr lang="nl-NL" smtClean="0"/>
              <a:t>24-3-2023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139E-ED82-224D-8343-E8423BE47B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462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00953-DF14-E646-A5DE-A59EFDE397D1}" type="datetimeFigureOut">
              <a:rPr lang="nl-NL" smtClean="0"/>
              <a:t>24-3-2023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6139E-ED82-224D-8343-E8423BE47B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38584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259" y="0"/>
            <a:ext cx="3413760" cy="2843784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4110" y="4806868"/>
            <a:ext cx="1441704" cy="2161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680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9858" y="0"/>
            <a:ext cx="3413760" cy="2843784"/>
          </a:xfrm>
        </p:spPr>
      </p:pic>
    </p:spTree>
    <p:extLst>
      <p:ext uri="{BB962C8B-B14F-4D97-AF65-F5344CB8AC3E}">
        <p14:creationId xmlns:p14="http://schemas.microsoft.com/office/powerpoint/2010/main" val="724336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2238" y="0"/>
            <a:ext cx="3413760" cy="2843784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487" y="2408052"/>
            <a:ext cx="1444752" cy="2164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940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C2BE5F-43D8-8093-A643-CF5DD03A1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28B53ED-C84B-9583-6449-2534B1FC9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D09FD8B3-CB45-924C-346F-6DFAD1AB51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015" t="11218" r="7692" b="18606"/>
          <a:stretch/>
        </p:blipFill>
        <p:spPr>
          <a:xfrm>
            <a:off x="11085245" y="5648325"/>
            <a:ext cx="838373" cy="1059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186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Breedbeeld</PresentationFormat>
  <Paragraphs>0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Office-thema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Charlotte Meijer</dc:creator>
  <cp:lastModifiedBy>Coolen, Ahnne</cp:lastModifiedBy>
  <cp:revision>5</cp:revision>
  <dcterms:created xsi:type="dcterms:W3CDTF">2023-02-24T11:10:24Z</dcterms:created>
  <dcterms:modified xsi:type="dcterms:W3CDTF">2023-03-24T09:57:13Z</dcterms:modified>
</cp:coreProperties>
</file>